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.g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image" Target="../media/image12.tif"/><Relationship Id="rId5" Type="http://schemas.openxmlformats.org/officeDocument/2006/relationships/image" Target="../media/image13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"/><Relationship Id="rId3" Type="http://schemas.openxmlformats.org/officeDocument/2006/relationships/image" Target="../media/image22.tif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"/><Relationship Id="rId3" Type="http://schemas.openxmlformats.org/officeDocument/2006/relationships/image" Target="../media/image24.tif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tif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"/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Relationship Id="rId6" Type="http://schemas.openxmlformats.org/officeDocument/2006/relationships/image" Target="../media/image31.tif"/><Relationship Id="rId7" Type="http://schemas.openxmlformats.org/officeDocument/2006/relationships/image" Target="../media/image32.tif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tif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edwinleap@gmail.com" TargetMode="External"/><Relationship Id="rId3" Type="http://schemas.openxmlformats.org/officeDocument/2006/relationships/hyperlink" Target="http://www.edwinleap.com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ritical Access Survival Tip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34" name="Doing more with less, off the beaten path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Doing more with less, off the beaten path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67" name="For another?  Volum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another?  Volume.  </a:t>
            </a:r>
          </a:p>
          <a:p>
            <a:pPr/>
            <a:r>
              <a:t>Four ED patients in 36 hours is easy money.</a:t>
            </a:r>
          </a:p>
          <a:p>
            <a:pPr/>
            <a:r>
              <a:t>Even if the hourly rate is lower than in the city.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70" name="But perhaps best of all, the chance to take your incredible skills to a place where they are desired and desperately neede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perhaps best of all, the chance to take your incredible skills to a place where they are desired and desperately needed.</a:t>
            </a:r>
          </a:p>
          <a:p>
            <a:pPr/>
          </a:p>
          <a:p>
            <a:pPr/>
            <a:r>
              <a:t>And frequently absent.</a:t>
            </a:r>
          </a:p>
          <a:p>
            <a:pPr/>
          </a:p>
          <a:p>
            <a:pPr/>
            <a:r>
              <a:t>‘So that’s what intubation is supposed to look like!’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73" name="So what do you need to do to prepare for work in a CAH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what do you need to do to prepare for work in a CAH?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4552" y="2764124"/>
            <a:ext cx="2933701" cy="223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0548" y="5992895"/>
            <a:ext cx="2914090" cy="291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3" y="2764124"/>
            <a:ext cx="3505201" cy="231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64014" y="5820348"/>
            <a:ext cx="2730501" cy="298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80" name="Before you go, talk to the director and/or CEO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Before you go, talk to the director and/or CEO.  </a:t>
            </a:r>
          </a:p>
          <a:p>
            <a:pPr/>
            <a:r>
              <a:t>Ask about: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83" name="Geography.  What are the limitations?  Is the hospital on the coast and affected by hurricane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Geography.  What are the limitations?  Is the hospital on the coast and affected by hurricanes? </a:t>
            </a:r>
          </a:p>
          <a:p>
            <a:pPr/>
            <a:r>
              <a:t>Is it on a mountain top and affected by snow, ice and fog?</a:t>
            </a:r>
          </a:p>
          <a:p>
            <a:pPr/>
            <a:r>
              <a:t>Personal note:  helicopters don’t fly if there’s lots of smoke from a forest fire!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86" name="All of these affect transport of your patient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 of these affect transport of your patients</a:t>
            </a:r>
          </a:p>
        </p:txBody>
      </p:sp>
      <p:pic>
        <p:nvPicPr>
          <p:cNvPr id="187" name="th-1.jpeg" descr="th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48" y="3154114"/>
            <a:ext cx="264160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th.jpeg" descr="t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5051" y="5943649"/>
            <a:ext cx="4394201" cy="247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th-2.jpeg" descr="th-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9807" y="3240434"/>
            <a:ext cx="2641601" cy="204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92" name="Ask about the nearest referral center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Ask about the nearest referral centers.</a:t>
            </a:r>
          </a:p>
          <a:p>
            <a:pPr/>
            <a:r>
              <a:t>Is the hospital part of a larger organization?</a:t>
            </a:r>
          </a:p>
          <a:p>
            <a:pPr/>
            <a:r>
              <a:t>This can make transfers much easier.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9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6" name="Unknown-1.jpeg" descr="Unknown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34297" y="1331442"/>
            <a:ext cx="6418173" cy="4938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large-detailed-roads-and-highways-map-of-colorado-state-with-all-cities.jpg" descr="large-detailed-roads-and-highways-map-of-colorado-state-with-all-citi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3137" y="3464950"/>
            <a:ext cx="7130522" cy="5496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large-detailed-roads-and-highways-map-of-colorado-state-with-all-cities.jpg" descr="large-detailed-roads-and-highways-map-of-colorado-state-with-all-citi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12877" y="-2030960"/>
            <a:ext cx="8567337" cy="6604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.gif" descr="SC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7314" y="2869157"/>
            <a:ext cx="7985027" cy="5615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05" name="If you plan to work there a while, if your group is taking over, etc., go and meet the folks in the nearest referral center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you plan to work there a while, if your group is taking over, etc., go and meet the folks in the nearest referral center.</a:t>
            </a:r>
          </a:p>
          <a:p>
            <a:pPr/>
            <a:r>
              <a:t>Explain to them what you need and especially what you don’t have.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37" name="What is a Critical Access Hospital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a Critical Access Hospital?</a:t>
            </a:r>
          </a:p>
          <a:p>
            <a:pPr/>
            <a:r>
              <a:t>Defined in 1997 (Public Law 105-33) in response to closures of rural hospitals in 80s and 90s.</a:t>
            </a:r>
          </a:p>
          <a:p>
            <a:pPr/>
            <a:r>
              <a:t>Intended to reduce the financial vulnerability of rural hospitals.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08" name="As soon as you can (even if it’s your first day), find out what you have in terms of staff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 soon as you can (even if it’s your first day), find out what you have in terms of staff.</a:t>
            </a:r>
          </a:p>
          <a:p>
            <a:pPr/>
            <a:r>
              <a:t>Is there a hospitalist?  Sometimes there is.</a:t>
            </a:r>
          </a:p>
          <a:p>
            <a:pPr/>
            <a:r>
              <a:t>Will YOU be the hospitalist?  (Ask this before you ever go.)  </a:t>
            </a:r>
          </a:p>
          <a:p>
            <a:pPr/>
            <a:r>
              <a:t>Hospitals seem to assume a doctor is a doctor…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11" name="Being the hospitalist can be bearable when it’s slow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Being the hospitalist can be bearable when it’s slow.</a:t>
            </a:r>
          </a:p>
          <a:p>
            <a:pPr/>
          </a:p>
          <a:p>
            <a:pPr/>
            <a:r>
              <a:t>It can be agony during vacation seasons in some areas.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14" name="You may simply have to round on patients on the weeken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may simply have to round on patients on the weekend.  </a:t>
            </a:r>
          </a:p>
          <a:p>
            <a:pPr/>
            <a:r>
              <a:t>Or you may be expected to admit, manage and discharge.  </a:t>
            </a:r>
          </a:p>
          <a:p>
            <a:pPr/>
            <a:r>
              <a:t>Odds are you won’t make any more money for the trouble.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17" name="Is there a surgeon?  Is there an OB?  A family doctor who acts as an OB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Is there a surgeon?  Is there an OB?  A family doctor who acts as an OB?</a:t>
            </a:r>
          </a:p>
          <a:p>
            <a:pPr/>
            <a:r>
              <a:t>Are there other resources in the community, like orthopedics?  A plastic surgeon?  </a:t>
            </a:r>
          </a:p>
          <a:p>
            <a:pPr/>
            <a:r>
              <a:t>Are there agreements with other sites?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20" name="What about stroke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about stroke?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0311" y="2665763"/>
            <a:ext cx="328930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6137" y="6037166"/>
            <a:ext cx="2679701" cy="303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5049" y="2776467"/>
            <a:ext cx="1819130" cy="2242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26" name="What about STEMI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about STEMI?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21683" y="7386248"/>
            <a:ext cx="4508501" cy="180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3013" y="2530844"/>
            <a:ext cx="3822701" cy="212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3677" y="6148304"/>
            <a:ext cx="3581401" cy="227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49827" y="4432044"/>
            <a:ext cx="3797301" cy="213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33" name="Many EMS services will go ahead and transport these patients to referral centers, knowing the delays in coming to the CAH first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Many EMS services will go ahead and transport these patients to referral centers, knowing the delays in coming to the CAH first.</a:t>
            </a:r>
          </a:p>
          <a:p>
            <a:pPr/>
            <a:r>
              <a:t>They still walk through the door.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36" name="You always wanted to be a cardiologist?  Neurologist?  Neurosurgeon? Congratulations?  On the mountain-top, you ar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always wanted to be a cardiologist?  Neurologist?  Neurosurgeon? Congratulations?  On the mountain-top, you are.</a:t>
            </a:r>
          </a:p>
          <a:p>
            <a:pPr/>
          </a:p>
          <a:p>
            <a:pPr/>
            <a:r>
              <a:t>You may give tPA for STEMI.  You may keep the SAH overnight due to snow and ice.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39" name="Your patient may fly in one of these if the distances are far enough. Say, from Craig, Colorado to Grand Junction."/>
          <p:cNvSpPr txBox="1"/>
          <p:nvPr>
            <p:ph type="body" idx="1"/>
          </p:nvPr>
        </p:nvSpPr>
        <p:spPr>
          <a:xfrm>
            <a:off x="351315" y="2628900"/>
            <a:ext cx="11988801" cy="6096001"/>
          </a:xfrm>
          <a:prstGeom prst="rect">
            <a:avLst/>
          </a:prstGeom>
        </p:spPr>
        <p:txBody>
          <a:bodyPr/>
          <a:lstStyle/>
          <a:p>
            <a:pPr/>
            <a:r>
              <a:t>Your patient may fly in one of these if the distances are far enough. Say, from Craig, Colorado to Grand Junction. 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1180" y="2491954"/>
            <a:ext cx="37973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774" y="6476158"/>
            <a:ext cx="3695701" cy="181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44" name="Communication is key.  Use all resources available as you’ll most likely b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Communication is key.  Use all resources available as you’ll most likely be…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519" y="5777114"/>
            <a:ext cx="2857501" cy="285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40" name="25 or fewer acute care/inpatient bed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25 or fewer acute care/inpatient beds</a:t>
            </a:r>
          </a:p>
          <a:p>
            <a:pPr/>
            <a:r>
              <a:t>35 miles or more from next nearest hospital</a:t>
            </a:r>
          </a:p>
          <a:p>
            <a:pPr/>
            <a:r>
              <a:t>(15 if in mountainous terrain or only secondary roads)</a:t>
            </a:r>
          </a:p>
          <a:p>
            <a:pPr/>
            <a:r>
              <a:t>Annual average length of stay of 96 hour or less for acute care patients</a:t>
            </a:r>
          </a:p>
          <a:p>
            <a:pPr/>
            <a:r>
              <a:t>Offer 24/7 emergency care services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48" name="Sometimes the hardest part is explaining to other people (often residents) that you don’t have the things the patient need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2300"/>
              </a:spcBef>
              <a:defRPr sz="3564"/>
            </a:pPr>
            <a:r>
              <a:t>Sometimes the hardest part is explaining to other people (often residents) that you don’t have the things the patient needs.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An ICU.  A pediatrician.  Dialysis.  A surgeon.  An MRI.  Even an ultrasound machine.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‘No, seriously, the lab can’t run spinal fluid.  I can do the tap, they just can’t evaluate it.  No, I’m not kidding.’ (Real conversation in rural KY, talking with UK)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51" name="Be firm and be realistic.  You can’t do a plastic closure for two hours while the ED piles up and there are sick people on the floor and taking up your five other beds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 firm and be realistic.  You can’t do a plastic closure for two hours while the ED piles up and there are sick people on the floor and taking up your five other beds.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54" name="Body"/>
          <p:cNvSpPr txBox="1"/>
          <p:nvPr>
            <p:ph type="body" idx="1"/>
          </p:nvPr>
        </p:nvSpPr>
        <p:spPr>
          <a:xfrm>
            <a:off x="788496" y="2858396"/>
            <a:ext cx="11988801" cy="6096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5" name="IMG_2725.JPG" descr="IMG_27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0488" y="3204920"/>
            <a:ext cx="6022322" cy="4516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58" name="‘Well I guess, but I’ve never had someone send me a laceration from an ER.  Why can’t you close it?’  Maxillofacial fellow at referral center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‘Well I guess, but I’ve never had someone send me a laceration from an ER.  Why can’t you close it?’  Maxillofacial fellow at referral center.</a:t>
            </a:r>
          </a:p>
          <a:p>
            <a:pPr/>
            <a:r>
              <a:t>To whom I sent the photo.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61" name="Remember that EMTALA aside, sometimes you can only make a patient so stabl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Remember that EMTALA aside, sometimes you can only make a patient so stable.</a:t>
            </a:r>
          </a:p>
          <a:p>
            <a:pPr/>
            <a:r>
              <a:t>If you’re AAA is leaking and I have no surgeon, well a blood pressure of 60 may have to do…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64" name="Ask about nursing and ancillary staff.   Is respiratory on site?  Is lab on site?  Is X-ray called in from home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Ask about nursing and ancillary staff.   Is respiratory on site?  Is lab on site?  Is X-ray called in from home?</a:t>
            </a:r>
          </a:p>
          <a:p>
            <a:pPr/>
            <a:r>
              <a:t>What about ultrasound?</a:t>
            </a:r>
          </a:p>
          <a:p>
            <a:pPr/>
            <a:r>
              <a:t>‘Dr. Leap, I’ve never learned to do US on women.’</a:t>
            </a:r>
          </a:p>
          <a:p>
            <a:pPr/>
            <a:r>
              <a:t>Uh, yeah.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67" name="Most sites use tele-radiology.  Will you get real-time reads?  Can you call for help if not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Most sites use tele-radiology.  Will you get real-time reads?  Can you call for help if not?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4110" y="2606815"/>
            <a:ext cx="3886201" cy="210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3705" y="6430943"/>
            <a:ext cx="3086101" cy="205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72" name="When patients are seriously ill or injured, and you know they will need transport, call early and begin the process.  Open fracture, sick infant, OB, stroke, etc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patients are seriously ill or injured, and you know they will need transport, call early and begin the process.  Open fracture, sick infant, OB, stroke, etc.</a:t>
            </a:r>
          </a:p>
          <a:p>
            <a:pPr/>
            <a:r>
              <a:t>Arranging transportation alone can be time consuming.</a:t>
            </a:r>
          </a:p>
          <a:p>
            <a:pPr/>
            <a:r>
              <a:t>Get the ball rolling.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75" name="Check with multiple transport servic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Check with multiple transport services.</a:t>
            </a:r>
          </a:p>
          <a:p>
            <a:pPr/>
            <a:r>
              <a:t>In weather, helicopters may be able to come from another direction.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1411" y="6152690"/>
            <a:ext cx="3492501" cy="232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79" name="Two children ejected from buggy struck by F-250.  Stable, no apparent injuries, normal VS.  IV access. Awake and alert.  C-collar, backboard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Two children ejected from buggy struck by F-250.  Stable, no apparent injuries, normal VS.  IV access. Awake and alert.  C-collar, backboards.</a:t>
            </a:r>
          </a:p>
          <a:p>
            <a:pPr/>
            <a:r>
              <a:t>Transported without labs or X-rays, within minute s of arrival and evaluation.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4564" y="7096996"/>
            <a:ext cx="5096252" cy="2038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4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" name="critical-access-hospitals-guide.jpg" descr="critical-access-hospitals-gu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8160" y="3060700"/>
            <a:ext cx="6769101" cy="523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83" name="Other communications issues:  will phones and Internet function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communications issues:  will phones and Internet function?  </a:t>
            </a:r>
          </a:p>
          <a:p>
            <a:pPr/>
            <a:r>
              <a:t>Not always.</a:t>
            </a:r>
          </a:p>
          <a:p>
            <a:pPr/>
            <a:r>
              <a:t>Connectivity may be poor due to weather or infrastructure.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86" name="First night as director in small rural hospital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night as director in small rural hospital.</a:t>
            </a:r>
          </a:p>
          <a:p>
            <a:pPr/>
            <a:r>
              <a:t>12 patients from bus crash.</a:t>
            </a:r>
          </a:p>
          <a:p>
            <a:pPr/>
            <a:r>
              <a:t>Internet and phone services down due to another crash.</a:t>
            </a:r>
          </a:p>
          <a:p>
            <a:pPr/>
            <a:r>
              <a:t>Nurse cell phones used to communicate with receiving hospitals and radiologists.</a:t>
            </a:r>
          </a:p>
          <a:p>
            <a:pPr/>
            <a:r>
              <a:t>Innovate…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89" name="Your skills are uniquely suite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skills are uniquely suited.</a:t>
            </a:r>
          </a:p>
          <a:p>
            <a:pPr/>
            <a:r>
              <a:t>Intubation is up to you.  </a:t>
            </a:r>
          </a:p>
          <a:p>
            <a:pPr/>
            <a:r>
              <a:t>No anesthesia backup so consider adjuncts.</a:t>
            </a:r>
          </a:p>
          <a:p>
            <a:pPr/>
            <a:r>
              <a:t>There may or may not be video laryngoscopy.</a:t>
            </a: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7158" y="2779999"/>
            <a:ext cx="1936419" cy="193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4298" y="2454163"/>
            <a:ext cx="1836330" cy="1483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ritical Access Survival Tips"/>
          <p:cNvSpPr txBox="1"/>
          <p:nvPr>
            <p:ph type="title"/>
          </p:nvPr>
        </p:nvSpPr>
        <p:spPr>
          <a:xfrm>
            <a:off x="508000" y="793750"/>
            <a:ext cx="11988801" cy="1219201"/>
          </a:xfrm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94" name="Ultrasound?  Can really help cut time to diagnosi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Ultrasound?  Can really help cut time to diagnosis.  </a:t>
            </a:r>
          </a:p>
          <a:p>
            <a:pPr/>
            <a:r>
              <a:t>If the hospital has one.  This is not an absolute.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2157" y="2657999"/>
            <a:ext cx="2772821" cy="206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7490" y="6528401"/>
            <a:ext cx="1647502" cy="1959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299" name="It’s heresy, I know.  But sometimes, when you’re alone, CT is the better option.  The accepting center will probably ask for it anyway."/>
          <p:cNvSpPr txBox="1"/>
          <p:nvPr>
            <p:ph type="body" idx="1"/>
          </p:nvPr>
        </p:nvSpPr>
        <p:spPr>
          <a:xfrm>
            <a:off x="299087" y="2178049"/>
            <a:ext cx="11988801" cy="6096001"/>
          </a:xfrm>
          <a:prstGeom prst="rect">
            <a:avLst/>
          </a:prstGeom>
        </p:spPr>
        <p:txBody>
          <a:bodyPr/>
          <a:lstStyle/>
          <a:p>
            <a:pPr/>
            <a:r>
              <a:t>It’s heresy, I know.  But sometimes, when you’re alone, CT is the better option.  The accepting center will probably ask for it anyway.  </a:t>
            </a:r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4211" y="5848224"/>
            <a:ext cx="3198713" cy="2386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03" name="IV access:  Peripheral, EJ, central lin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 access:  Peripheral, EJ, central line.</a:t>
            </a:r>
          </a:p>
          <a:p>
            <a:pPr/>
            <a:r>
              <a:t>Femoral lines are fast.  Dirty?  Sure.  </a:t>
            </a:r>
          </a:p>
          <a:p>
            <a:pPr/>
            <a:r>
              <a:t>But it does the job and gets you back to the patients.</a:t>
            </a:r>
          </a:p>
          <a:p>
            <a:pPr/>
            <a:r>
              <a:t>If you have time?  Do what you like.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06" name="The IO is AWESOM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IO is AWESOME.  </a:t>
            </a:r>
          </a:p>
          <a:p>
            <a:pPr/>
            <a:r>
              <a:t>Don’t be proud, get access.</a:t>
            </a:r>
          </a:p>
          <a:p>
            <a:pPr/>
            <a:r>
              <a:t>‘Say hello to my little friend!’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62307" y="5080994"/>
            <a:ext cx="3009901" cy="270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10" name="Brush up on your critical care skill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Brush up on your critical care skills.  </a:t>
            </a:r>
          </a:p>
          <a:p>
            <a:pPr/>
            <a:r>
              <a:t>Review your infusions and vent management.</a:t>
            </a:r>
          </a:p>
          <a:p>
            <a:pPr/>
            <a:r>
              <a:t>You may find yourself running a Critical Access ICU until transportation is available.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13" name="Don’t assume the pharmacy has what the big center ha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Don’t assume the pharmacy has what the big center has.</a:t>
            </a:r>
          </a:p>
          <a:p>
            <a:pPr/>
            <a:r>
              <a:t>Don’t assume you have much blood.  You may only have two units.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ritical Care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Care Survival Tips</a:t>
            </a:r>
          </a:p>
        </p:txBody>
      </p:sp>
      <p:sp>
        <p:nvSpPr>
          <p:cNvPr id="316" name="Don’t feel like you’re ‘dumping’ the patient if you can’t offer what they nee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Don’t feel like you’re ‘dumping’ the patient if you can’t offer what they need.</a:t>
            </a:r>
          </a:p>
          <a:p>
            <a:pPr/>
            <a:r>
              <a:t>Remember, too, that if the ED physician is the only physician, there will be limited continuity when you leave in the morning.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47" name="I have worked in a number of Critical Access Hospitals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have worked in a number of Critical Access Hospitals.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1519" y="2931750"/>
            <a:ext cx="38100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0120" y="5977800"/>
            <a:ext cx="3048001" cy="266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XVuEo6MGTDqYgzKqRscXPw.jpg" descr="XVuEo6MGTDqYgzKqRscXPw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34409" y="5977800"/>
            <a:ext cx="3556001" cy="266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ritical Care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Care Survival Tips</a:t>
            </a:r>
          </a:p>
        </p:txBody>
      </p:sp>
      <p:sp>
        <p:nvSpPr>
          <p:cNvPr id="319" name="Don’t be afraid to call and ask questions, even if not for transportation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Don’t be afraid to call and ask questions, even if not for transportation.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ritical Care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Care Survival Tips</a:t>
            </a:r>
          </a:p>
        </p:txBody>
      </p:sp>
      <p:sp>
        <p:nvSpPr>
          <p:cNvPr id="322" name="Keep resources at hand.  Hopefully the site has reference book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Keep resources at hand.  Hopefully the site has reference books.</a:t>
            </a:r>
          </a:p>
          <a:p>
            <a:pPr/>
            <a:r>
              <a:t>Don’t assume the Internet will work. </a:t>
            </a:r>
          </a:p>
          <a:p>
            <a:pPr/>
            <a:r>
              <a:t>Hopefully your smart-phone has some things you need.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ritical Care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Care Survival Tips</a:t>
            </a:r>
          </a:p>
        </p:txBody>
      </p:sp>
      <p:sp>
        <p:nvSpPr>
          <p:cNvPr id="32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2997" y="2811264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3330" y="3113310"/>
            <a:ext cx="2222501" cy="222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4742" y="6116452"/>
            <a:ext cx="2032001" cy="2416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8212" y="3307763"/>
            <a:ext cx="2714690" cy="1520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99247" y="5866680"/>
            <a:ext cx="1807150" cy="2700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49097" y="6301979"/>
            <a:ext cx="2085301" cy="208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ritical Care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Care Survival Tips</a:t>
            </a:r>
          </a:p>
        </p:txBody>
      </p:sp>
      <p:sp>
        <p:nvSpPr>
          <p:cNvPr id="334" name="Simple things can stay: COPD flare, pneumonia, dehydration, UTI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Simple things can stay: COPD flare, pneumonia, dehydration, UTI.</a:t>
            </a:r>
          </a:p>
          <a:p>
            <a:pPr/>
            <a:r>
              <a:t>Complicated things:  stabilize and ship asap.</a:t>
            </a:r>
          </a:p>
          <a:p>
            <a:pPr/>
            <a:r>
              <a:t>Sepsis, stroke, STEMI, trauma, suspected trauma, etc. etc.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37" name="Don’t waste effort.  Once you identify the significant problem (eg, traumatic SAH), stabilize, call and start the transfer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Don’t waste effort.  Once you identify the significant problem (eg, traumatic SAH), stabilize, call and start the transfer.</a:t>
            </a:r>
          </a:p>
          <a:p>
            <a:pPr/>
            <a:r>
              <a:t>Too many films and labs don’t change anything and delay care.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40" name="‘Hello, this is Dr. Leap at Highlands Cashiers Hospital.  I have a five-year-old Hispanic male who has been run over by a car.’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‘Hello, this is Dr. Leap at Highlands Cashiers Hospital.  I have a five-year-old Hispanic male who has been run over by a car.’</a:t>
            </a:r>
          </a:p>
          <a:p>
            <a:pPr/>
            <a:r>
              <a:t>Trauma surgeon:  ‘Well he needs to be at the trauma center!’</a:t>
            </a:r>
          </a:p>
          <a:p>
            <a:pPr/>
            <a:r>
              <a:t>‘Uh, yeah, that’s why I’m calling you…’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Critical Access Survival Tips</a:t>
            </a:r>
          </a:p>
        </p:txBody>
      </p:sp>
      <p:sp>
        <p:nvSpPr>
          <p:cNvPr id="343" name="‘What if I can’t do anything to help?’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‘What if I can’t do anything to help?’</a:t>
            </a:r>
          </a:p>
          <a:p>
            <a:pPr/>
            <a:r>
              <a:t>Simply by being there with your skills, you’re giving the sickest patients a fighting chance.</a:t>
            </a:r>
          </a:p>
          <a:p>
            <a:pPr/>
            <a:r>
              <a:t>If you weren’t there they’d certainly die.  If you are they might not.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46" name="Lesser issues:  Make sure they feed you.  If not, bring your own food.  24-36 hours is a long time to eat  cracker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Lesser issues:  Make sure they feed you.  If not, bring your own food.  24-36 hours is a long time to eat  crackers.</a:t>
            </a:r>
          </a:p>
          <a:p>
            <a:pPr/>
            <a:r>
              <a:t>Some hospitals may let you go 20-30 minutes away.  It’s within the law. They’ll just call you.</a:t>
            </a:r>
          </a:p>
          <a:p>
            <a:pPr/>
            <a:r>
              <a:t>Some are partially staffed by PA’s and NP’s.  For better or worse.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49" name="Some days you’ll do nothing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days you’ll do nothing.</a:t>
            </a:r>
          </a:p>
          <a:p>
            <a:pPr/>
            <a:r>
              <a:t>Some days you’ll wonder why you ever came to the the middle of nowhere.  </a:t>
            </a:r>
          </a:p>
          <a:p>
            <a:pPr/>
            <a:r>
              <a:t>Good time to read, do CME, write, or just put up your feet and watch the snow fall.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52" name="Community Hospital of Bremen seriously has the greatest call room in the known univers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Community Hospital of Bremen seriously has the greatest call room in the known universe.</a:t>
            </a:r>
          </a:p>
          <a:p>
            <a:pPr/>
            <a:r>
              <a:t>And a hitching post for horse and buggy.</a:t>
            </a:r>
          </a:p>
        </p:txBody>
      </p:sp>
      <p:pic>
        <p:nvPicPr>
          <p:cNvPr id="3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4310" y="2324099"/>
            <a:ext cx="2968082" cy="2214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53" name="The Memorial Hospital, Craig, CO. Kremmling Memorial Hospital, Kremmling, CO. Crawford Memorial, Robinson, IL.  Community Hospital of Bremen, Bremen, IN. Decatur County Memorial, Greensburg, IN.  St. Vincents/Randolph, Winchester, IN. Highlands-Cashiers Hospital, Highlands, NC. New Horizons Medical Center, Owenton, KY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Memorial Hospital, Craig, CO. Kremmling Memorial Hospital, Kremmling, CO. Crawford Memorial, Robinson, IL.  Community Hospital of Bremen, Bremen, IN. Decatur County Memorial, Greensburg, IN.  St. Vincents/Randolph, Winchester, IN. Highlands-Cashiers Hospital, Highlands, NC. New Horizons Medical Center, Owenton, KY.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56" name="These are not places for the faint of heart, who have little to no experienc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These are not places for the faint of heart, who have little to no experience.</a:t>
            </a:r>
          </a:p>
          <a:p>
            <a:pPr/>
            <a:r>
              <a:t>If you feel ready, and comfortable, you give these communities a great gift.</a:t>
            </a:r>
          </a:p>
          <a:p>
            <a:pPr/>
            <a:r>
              <a:t>Your knowledge, experience and calm will change lives and save lives that might otherwise be lost.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59" name="And what a great place to go when you’re older, tired of the rat race and want to slow down but still be useful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what a great place to go when you’re older, tired of the rat race and want to slow down but still be useful!</a:t>
            </a:r>
          </a:p>
          <a:p>
            <a:pPr/>
          </a:p>
          <a:p>
            <a:pPr/>
            <a:r>
              <a:t>You know, like security.</a:t>
            </a:r>
          </a:p>
        </p:txBody>
      </p:sp>
      <p:pic>
        <p:nvPicPr>
          <p:cNvPr id="3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8832" y="5798748"/>
            <a:ext cx="3289301" cy="246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63" name="So in summary:  You have limited resources; use them wel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1104" indent="-451104" defTabSz="560831">
              <a:spcBef>
                <a:spcPts val="2300"/>
              </a:spcBef>
              <a:defRPr sz="3455"/>
            </a:pPr>
            <a:r>
              <a:t>So in summary:  You have limited resources; use them well</a:t>
            </a:r>
          </a:p>
          <a:p>
            <a:pPr marL="451104" indent="-451104" defTabSz="560831">
              <a:spcBef>
                <a:spcPts val="2300"/>
              </a:spcBef>
              <a:defRPr sz="3455"/>
            </a:pPr>
            <a:r>
              <a:t>Communicate early</a:t>
            </a:r>
          </a:p>
          <a:p>
            <a:pPr marL="451104" indent="-451104" defTabSz="560831">
              <a:spcBef>
                <a:spcPts val="2300"/>
              </a:spcBef>
              <a:defRPr sz="3455"/>
            </a:pPr>
            <a:r>
              <a:t>Transfer early</a:t>
            </a:r>
          </a:p>
          <a:p>
            <a:pPr marL="451104" indent="-451104" defTabSz="560831">
              <a:spcBef>
                <a:spcPts val="2300"/>
              </a:spcBef>
              <a:defRPr sz="3455"/>
            </a:pPr>
            <a:r>
              <a:t>Don’t over-test or over-treat</a:t>
            </a:r>
          </a:p>
          <a:p>
            <a:pPr marL="451104" indent="-451104" defTabSz="560831">
              <a:spcBef>
                <a:spcPts val="2300"/>
              </a:spcBef>
              <a:defRPr sz="3455"/>
            </a:pPr>
            <a:r>
              <a:t>Know your limitations and that of the staff/hospital</a:t>
            </a:r>
          </a:p>
          <a:p>
            <a:pPr marL="451104" indent="-451104" defTabSz="560831">
              <a:spcBef>
                <a:spcPts val="2300"/>
              </a:spcBef>
              <a:defRPr sz="3455"/>
            </a:pPr>
            <a:r>
              <a:t>Stick to the essentials (airway, easy lines, necessary meds)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66" name="Check the weath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Check the weather</a:t>
            </a:r>
          </a:p>
          <a:p>
            <a:pPr/>
            <a:r>
              <a:t>Check the food situation</a:t>
            </a:r>
          </a:p>
          <a:p>
            <a:pPr/>
            <a:r>
              <a:t>Take a minute to talk to the patients (you’ll usually have time)</a:t>
            </a:r>
          </a:p>
          <a:p>
            <a:pPr/>
            <a:r>
              <a:t>Enjoy the peace and quiet</a:t>
            </a:r>
          </a:p>
          <a:p>
            <a:pPr/>
            <a:r>
              <a:t>Don’t feel guilty napping or watching Westerns</a:t>
            </a:r>
          </a:p>
          <a:p>
            <a:pPr/>
            <a:r>
              <a:t>Know that you’re valued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69" name="Beware!  If you are nice and do a good job they will ask you to come back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Beware!  If you are nice and do a good job they will ask you to come back.</a:t>
            </a:r>
          </a:p>
          <a:p>
            <a:pPr/>
            <a:r>
              <a:t>And offer you a job.  </a:t>
            </a:r>
          </a:p>
          <a:p>
            <a:pPr/>
            <a:r>
              <a:t>Not the worst thing…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72" name="If you want to work in a CAH, you don’t need a locums compan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you want to work in a CAH, you don’t need a locums company. </a:t>
            </a:r>
          </a:p>
          <a:p>
            <a:pPr/>
            <a:r>
              <a:t>Call the hospital and contract with them directly if you like.  It saves them money.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75" name="Rural hospitals are under enormous financial pressur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Rural hospitals are under enormous financial pressure.</a:t>
            </a:r>
          </a:p>
          <a:p>
            <a:pPr/>
            <a:r>
              <a:t>Rural communities often struggle without medical care.</a:t>
            </a:r>
          </a:p>
          <a:p>
            <a:pPr/>
            <a:r>
              <a:t>Please consider spending time at a small rural hospital or CAH.</a:t>
            </a:r>
          </a:p>
          <a:p>
            <a:pPr/>
            <a:r>
              <a:t>You won’t regret it.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78" name="After all, they’re part of Emergistan too!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After all, they’re part of Emergistan too!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381" name="Thank you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you!  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edwinleap@gmail.com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www.edwinleap.com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56" name="After 20 years in a busy semi-rural hospital, it was a wonderful change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After 20 years in a busy semi-rural hospital, it was a wonderful change.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59" name="Why would I recommend it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would I recommend it?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ritical Access Survival T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Critical Access Survival Tips</a:t>
            </a:r>
          </a:p>
        </p:txBody>
      </p:sp>
      <p:sp>
        <p:nvSpPr>
          <p:cNvPr id="162" name="For one:  Location, location, location"/>
          <p:cNvSpPr txBox="1"/>
          <p:nvPr>
            <p:ph type="body" idx="1"/>
          </p:nvPr>
        </p:nvSpPr>
        <p:spPr>
          <a:xfrm>
            <a:off x="395674" y="2628900"/>
            <a:ext cx="11988801" cy="6096001"/>
          </a:xfrm>
          <a:prstGeom prst="rect">
            <a:avLst/>
          </a:prstGeom>
        </p:spPr>
        <p:txBody>
          <a:bodyPr/>
          <a:lstStyle/>
          <a:p>
            <a:pPr/>
            <a:r>
              <a:t>For one:  Location, location, location</a:t>
            </a:r>
          </a:p>
          <a:p>
            <a:pPr/>
          </a:p>
        </p:txBody>
      </p:sp>
      <p:pic>
        <p:nvPicPr>
          <p:cNvPr id="16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5596" y="2719308"/>
            <a:ext cx="2895601" cy="280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3589.JPG" descr="IMG_358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6214" y="5450135"/>
            <a:ext cx="4121380" cy="3091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