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28"/>
  </p:normalViewPr>
  <p:slideViewPr>
    <p:cSldViewPr snapToGrid="0" snapToObjects="1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6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3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28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50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2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47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9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54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032A-C4BA-1749-897A-53919CCB88A4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D329-9772-4249-A0D9-D19E73E32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be a MacGyver in the Emergency Department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Mugele, MD</a:t>
            </a:r>
          </a:p>
          <a:p>
            <a:r>
              <a:rPr lang="en-US" dirty="0" smtClean="0"/>
              <a:t>Indiana University School of Medicine</a:t>
            </a:r>
          </a:p>
          <a:p>
            <a:r>
              <a:rPr lang="en-US" dirty="0" smtClean="0"/>
              <a:t>Department of Emergency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 get an IV: Peripheral 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ultrasound, ~sterile technique</a:t>
            </a:r>
          </a:p>
          <a:p>
            <a:r>
              <a:rPr lang="en-US" dirty="0" smtClean="0"/>
              <a:t>Valsalva, head-down technique</a:t>
            </a:r>
          </a:p>
          <a:p>
            <a:r>
              <a:rPr lang="en-US" dirty="0" smtClean="0"/>
              <a:t>Benefits over central line – smaller lumen, less scarring fur recurrence</a:t>
            </a:r>
          </a:p>
          <a:p>
            <a:r>
              <a:rPr lang="en-US" dirty="0" smtClean="0"/>
              <a:t>Similar complications over triple lumen central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73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37 year-old with post-tonsillectomy bleeding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8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bleeding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Atomized lidocaine with epi, atomized TXA</a:t>
            </a:r>
          </a:p>
          <a:p>
            <a:r>
              <a:rPr lang="en-US" dirty="0" smtClean="0"/>
              <a:t>Have patient hold a Mac blade to keep tongue out of the way</a:t>
            </a:r>
          </a:p>
          <a:p>
            <a:r>
              <a:rPr lang="en-US" dirty="0" smtClean="0"/>
              <a:t>Silver nitrate on the spot of the bleeding</a:t>
            </a:r>
          </a:p>
          <a:p>
            <a:r>
              <a:rPr lang="en-US" dirty="0" smtClean="0"/>
              <a:t>Works similarly for epistaxis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24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29 year-old female with life-threatening vaginal bleeding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7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Uncontrolled vaginal bleeding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Packing with TXA, hold pressure </a:t>
            </a:r>
            <a:r>
              <a:rPr lang="en-US" dirty="0" err="1" smtClean="0"/>
              <a:t>intravaginally</a:t>
            </a:r>
            <a:endParaRPr lang="en-US" dirty="0" smtClean="0"/>
          </a:p>
          <a:p>
            <a:r>
              <a:rPr lang="en-US" dirty="0" smtClean="0"/>
              <a:t>Intra-uterine balloon </a:t>
            </a:r>
            <a:r>
              <a:rPr lang="en-US" dirty="0" err="1" smtClean="0"/>
              <a:t>foley</a:t>
            </a:r>
            <a:endParaRPr lang="en-US" dirty="0" smtClean="0"/>
          </a:p>
          <a:p>
            <a:r>
              <a:rPr lang="en-US" dirty="0" smtClean="0"/>
              <a:t>Consult OB/IV </a:t>
            </a:r>
            <a:r>
              <a:rPr lang="en-US" dirty="0" err="1" smtClean="0"/>
              <a:t>premarin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77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40 year-old with dislocated shoulder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1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reduction technique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Sitting upright in a tall chair</a:t>
            </a:r>
          </a:p>
          <a:p>
            <a:r>
              <a:rPr lang="en-US" dirty="0" smtClean="0"/>
              <a:t>Intra-articular lidocaine</a:t>
            </a:r>
          </a:p>
          <a:p>
            <a:r>
              <a:rPr lang="en-US" dirty="0" smtClean="0"/>
              <a:t>Assistant manipulating the scapula</a:t>
            </a:r>
          </a:p>
          <a:p>
            <a:r>
              <a:rPr lang="en-US" dirty="0" smtClean="0"/>
              <a:t>“Pant like a dog”</a:t>
            </a:r>
          </a:p>
          <a:p>
            <a:pPr lvl="1"/>
            <a:r>
              <a:rPr lang="en-US" dirty="0" smtClean="0"/>
              <a:t>Distraction</a:t>
            </a:r>
          </a:p>
          <a:p>
            <a:pPr lvl="1"/>
            <a:r>
              <a:rPr lang="en-US" dirty="0" err="1" smtClean="0"/>
              <a:t>Hypocapnea</a:t>
            </a:r>
            <a:r>
              <a:rPr lang="en-US" dirty="0" smtClean="0"/>
              <a:t>, near syncope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9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43 year-old paraplegic with fecal impaction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30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impaction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supplies: lots of chucks, gloves, lube</a:t>
            </a:r>
          </a:p>
          <a:p>
            <a:r>
              <a:rPr lang="en-US" dirty="0" smtClean="0"/>
              <a:t>Oil of wintergreen on a facemask</a:t>
            </a:r>
          </a:p>
          <a:p>
            <a:r>
              <a:rPr lang="en-US" dirty="0" smtClean="0"/>
              <a:t>Nebulized coffee</a:t>
            </a:r>
          </a:p>
        </p:txBody>
      </p:sp>
    </p:spTree>
    <p:extLst>
      <p:ext uri="{BB962C8B-B14F-4D97-AF65-F5344CB8AC3E}">
        <p14:creationId xmlns:p14="http://schemas.microsoft.com/office/powerpoint/2010/main" xmlns="" val="63547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22 year-old with </a:t>
            </a:r>
            <a:r>
              <a:rPr lang="en-US" dirty="0" err="1" smtClean="0"/>
              <a:t>fingerpad</a:t>
            </a:r>
            <a:r>
              <a:rPr lang="en-US" dirty="0" smtClean="0"/>
              <a:t> laceration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23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relevant financial disclosures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32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Fingerpad</a:t>
            </a:r>
            <a:r>
              <a:rPr lang="en-US" dirty="0" smtClean="0"/>
              <a:t> avulsion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finger down in ice-water</a:t>
            </a:r>
          </a:p>
          <a:p>
            <a:r>
              <a:rPr lang="en-US" dirty="0" err="1" smtClean="0"/>
              <a:t>Tegaderm</a:t>
            </a:r>
            <a:r>
              <a:rPr lang="en-US" dirty="0" smtClean="0"/>
              <a:t> face-up with </a:t>
            </a:r>
            <a:r>
              <a:rPr lang="en-US" dirty="0" err="1" smtClean="0"/>
              <a:t>surgicel</a:t>
            </a:r>
            <a:r>
              <a:rPr lang="en-US" dirty="0" smtClean="0"/>
              <a:t>, quick-clot, or gauze soaked in TXA</a:t>
            </a:r>
          </a:p>
          <a:p>
            <a:r>
              <a:rPr lang="en-US" dirty="0" smtClean="0"/>
              <a:t>Pressure dressing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02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19 year-old with fractured tooth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63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Fractured tooth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with oxygen via nasal cannula</a:t>
            </a:r>
          </a:p>
          <a:p>
            <a:r>
              <a:rPr lang="en-US" dirty="0" smtClean="0"/>
              <a:t>Cap with wound glue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07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700" y="2413000"/>
            <a:ext cx="9613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90" y="0"/>
            <a:ext cx="9455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4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3 Year-Old with a scalp laceration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22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apposition technique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2759"/>
            <a:ext cx="10515600" cy="40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29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apposition technique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970" y="1825625"/>
            <a:ext cx="41940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25 Year-Old non-compliant diabetic in DKA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15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 get an IV: awake 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Humeral Head is more vascular</a:t>
            </a:r>
          </a:p>
          <a:p>
            <a:r>
              <a:rPr lang="en-US" dirty="0" smtClean="0"/>
              <a:t>Most painful part is initial infusion </a:t>
            </a:r>
          </a:p>
          <a:p>
            <a:pPr lvl="1"/>
            <a:r>
              <a:rPr lang="en-US" dirty="0" smtClean="0"/>
              <a:t>Numb skin with lidocaine</a:t>
            </a:r>
          </a:p>
          <a:p>
            <a:pPr lvl="1"/>
            <a:r>
              <a:rPr lang="en-US" dirty="0" smtClean="0"/>
              <a:t>Infuse up to 60 mL of lidocaine initially</a:t>
            </a:r>
          </a:p>
          <a:p>
            <a:r>
              <a:rPr lang="en-US" dirty="0" smtClean="0"/>
              <a:t>Rare complications: cellulitis, osteomyelitis, compartment syndrome</a:t>
            </a:r>
          </a:p>
          <a:p>
            <a:r>
              <a:rPr lang="en-US" dirty="0" smtClean="0"/>
              <a:t>Very effective, can even infuse IV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95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21320</TotalTime>
  <Words>309</Words>
  <Application>Microsoft Office PowerPoint</Application>
  <PresentationFormat>Custom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to be a MacGyver in the Emergency Department </vt:lpstr>
      <vt:lpstr>No relevant financial disclosures</vt:lpstr>
      <vt:lpstr>Slide 3</vt:lpstr>
      <vt:lpstr>Slide 4</vt:lpstr>
      <vt:lpstr>Case: 3 Year-Old with a scalp laceration</vt:lpstr>
      <vt:lpstr>Hair apposition technique</vt:lpstr>
      <vt:lpstr>Hair apposition technique </vt:lpstr>
      <vt:lpstr>Case: 25 Year-Old non-compliant diabetic in DKA</vt:lpstr>
      <vt:lpstr>I can’t get an IV: awake IO</vt:lpstr>
      <vt:lpstr>I can’t get an IV: Peripheral IJ</vt:lpstr>
      <vt:lpstr>Case: 37 year-old with post-tonsillectomy bleeding</vt:lpstr>
      <vt:lpstr>Stopping the bleeding</vt:lpstr>
      <vt:lpstr>Case: 29 year-old female with life-threatening vaginal bleeding</vt:lpstr>
      <vt:lpstr>Uncontrolled vaginal bleeding</vt:lpstr>
      <vt:lpstr>Case: 40 year-old with dislocated shoulder</vt:lpstr>
      <vt:lpstr>Shoulder reduction technique</vt:lpstr>
      <vt:lpstr>Case: 43 year-old paraplegic with fecal impaction</vt:lpstr>
      <vt:lpstr>Fecal impaction</vt:lpstr>
      <vt:lpstr>Case: 22 year-old with fingerpad laceration</vt:lpstr>
      <vt:lpstr>Fingerpad avulsion</vt:lpstr>
      <vt:lpstr>Case: 19 year-old with fractured tooth</vt:lpstr>
      <vt:lpstr>Fractured tooth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MacGyver in the Emergency Department</dc:title>
  <dc:creator>Joshua Mugele</dc:creator>
  <cp:lastModifiedBy>Sue</cp:lastModifiedBy>
  <cp:revision>4</cp:revision>
  <dcterms:created xsi:type="dcterms:W3CDTF">2018-03-03T16:14:32Z</dcterms:created>
  <dcterms:modified xsi:type="dcterms:W3CDTF">2018-03-19T14:20:31Z</dcterms:modified>
</cp:coreProperties>
</file>